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144cb318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144cb318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DcjBxZLb1b0" TargetMode="External"/><Relationship Id="rId4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ctrTitle"/>
          </p:nvPr>
        </p:nvSpPr>
        <p:spPr>
          <a:xfrm>
            <a:off x="784200" y="1634575"/>
            <a:ext cx="3787800" cy="11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Using GTA V as an AI test Environment</a:t>
            </a:r>
            <a:endParaRPr sz="3000"/>
          </a:p>
        </p:txBody>
      </p:sp>
      <p:pic>
        <p:nvPicPr>
          <p:cNvPr descr="Open Chromebook laptop computer" id="136" name="Google Shape;136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84200" y="290200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Spalla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 Adams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Brennan Powers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0425" y="1634575"/>
            <a:ext cx="3507451" cy="203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144" name="Google Shape;144;p18"/>
          <p:cNvSpPr txBox="1"/>
          <p:nvPr>
            <p:ph idx="4294967295" type="subTitle"/>
          </p:nvPr>
        </p:nvSpPr>
        <p:spPr>
          <a:xfrm>
            <a:off x="4529025" y="102740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-"/>
            </a:pPr>
            <a:r>
              <a:rPr lang="en" sz="1600">
                <a:solidFill>
                  <a:schemeClr val="lt1"/>
                </a:solidFill>
              </a:rPr>
              <a:t>Short Term Goal: Create a base scenario that can be used to test AI, and implement basic obstacle avoidance for a specific vehicle.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-"/>
            </a:pPr>
            <a:r>
              <a:rPr lang="en" sz="1600">
                <a:solidFill>
                  <a:srgbClr val="FFFFFF"/>
                </a:solidFill>
              </a:rPr>
              <a:t>End Goal: Create an algorithm that makes a vehicle obey all the laws of the road using the ground works from this project.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-"/>
            </a:pPr>
            <a:r>
              <a:rPr lang="en" sz="1600">
                <a:solidFill>
                  <a:srgbClr val="FFFFFF"/>
                </a:solidFill>
              </a:rPr>
              <a:t>Extra Goal: Create a matlab script that can animate point cloud files obtained from LiDAR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 sz="1600">
                <a:solidFill>
                  <a:schemeClr val="dk1"/>
                </a:solidFill>
              </a:rPr>
              <a:t>DeepGTAV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VPilot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GTAV LiDAR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OpenIV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Python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729450" y="1322450"/>
            <a:ext cx="7688400" cy="6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</a:t>
            </a: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868775" y="2300250"/>
            <a:ext cx="7325400" cy="22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-How to have python scripts communicate with GTA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-Vehicle moves to fast for LiDAR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-Decrypt hidden GTA files for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modifying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game data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-Create Lidar files quick enough before next is taken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-Manipulate the environment for best test results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-Placement of LiDAR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-Create an easy way to visualize the LiDAR results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162" name="Google Shape;162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Use DeepGTA to connect to port 8000  of GTA to send messages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Use motorcycle for smallest LiDAR footprint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Limit max speed of motorcycle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Create static scenario for testing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Use OpenIV to find hidden files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Streamline </a:t>
            </a:r>
            <a:r>
              <a:rPr lang="en"/>
              <a:t>point cloud</a:t>
            </a:r>
            <a:r>
              <a:rPr lang="en"/>
              <a:t> file manipulation for time </a:t>
            </a:r>
            <a:r>
              <a:rPr lang="en"/>
              <a:t>efficiency between LiDAR samples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680075" y="661000"/>
            <a:ext cx="7688400" cy="6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Example</a:t>
            </a:r>
            <a:endParaRPr/>
          </a:p>
        </p:txBody>
      </p:sp>
      <p:pic>
        <p:nvPicPr>
          <p:cNvPr id="168" name="Google Shape;168;p22" title="gtav ai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0525" y="1312900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/>
          <p:nvPr/>
        </p:nvSpPr>
        <p:spPr>
          <a:xfrm>
            <a:off x="676950" y="1493500"/>
            <a:ext cx="2358900" cy="31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This video demonstrates how the LiDAR system works.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Please note that the car is user controlled in this video.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Black Dots -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Indestructible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objects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Red Dots - Vehicles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Blue Dots - Destructible objects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